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6858000" cx="9144000"/>
  <p:notesSz cx="6858000" cy="9144000"/>
  <p:embeddedFontLst>
    <p:embeddedFont>
      <p:font typeface="Robot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05850" y="4663475"/>
            <a:ext cx="7239000" cy="68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16B2A"/>
              </a:buClr>
              <a:buSzPts val="3500"/>
              <a:buFont typeface="Roboto"/>
              <a:buNone/>
              <a:defRPr sz="3500">
                <a:solidFill>
                  <a:srgbClr val="816B2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1403300"/>
            <a:ext cx="8520600" cy="4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350477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1005850" y="4663475"/>
            <a:ext cx="7239000" cy="68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16B2A"/>
              </a:buClr>
              <a:buSzPts val="3500"/>
              <a:buFont typeface="Roboto"/>
              <a:buNone/>
              <a:defRPr sz="3500">
                <a:solidFill>
                  <a:srgbClr val="816B2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350477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431425" y="1190625"/>
            <a:ext cx="8281200" cy="45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350477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249650"/>
            <a:ext cx="3999900" cy="44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249650"/>
            <a:ext cx="3999900" cy="44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350477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311700" y="930150"/>
            <a:ext cx="28431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11700" y="2392692"/>
            <a:ext cx="3351000" cy="33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600200"/>
            <a:ext cx="85464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4880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1561000" y="5892300"/>
            <a:ext cx="5762400" cy="70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50477"/>
            <a:ext cx="52815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16B2A"/>
              </a:buClr>
              <a:buSzPts val="2700"/>
              <a:buFont typeface="Roboto"/>
              <a:buNone/>
              <a:defRPr b="1" sz="2700">
                <a:solidFill>
                  <a:srgbClr val="816B2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Roboto"/>
              <a:buNone/>
              <a:defRPr sz="2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Roboto"/>
              <a:buNone/>
              <a:defRPr sz="2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Roboto"/>
              <a:buNone/>
              <a:defRPr sz="2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Roboto"/>
              <a:buNone/>
              <a:defRPr sz="2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Roboto"/>
              <a:buNone/>
              <a:defRPr sz="2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Roboto"/>
              <a:buNone/>
              <a:defRPr sz="2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Roboto"/>
              <a:buNone/>
              <a:defRPr sz="2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Roboto"/>
              <a:buNone/>
              <a:defRPr sz="2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3900" y="1175925"/>
            <a:ext cx="8236200" cy="4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Roboto"/>
              <a:buChar char="●"/>
              <a:defRPr sz="1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Roboto"/>
              <a:buChar char="○"/>
              <a:defRPr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Roboto"/>
              <a:buChar char="■"/>
              <a:defRPr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Roboto"/>
              <a:buChar char="●"/>
              <a:defRPr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Roboto"/>
              <a:buChar char="○"/>
              <a:defRPr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Roboto"/>
              <a:buChar char="■"/>
              <a:defRPr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Roboto"/>
              <a:buChar char="●"/>
              <a:defRPr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Roboto"/>
              <a:buChar char="○"/>
              <a:defRPr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Roboto"/>
              <a:buChar char="■"/>
              <a:defRPr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1005850" y="4663475"/>
            <a:ext cx="7239000" cy="68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350477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431425" y="1190625"/>
            <a:ext cx="8281200" cy="45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