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9925" y="3302950"/>
            <a:ext cx="77055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16B2A"/>
              </a:buClr>
              <a:buSzPts val="3500"/>
              <a:buFont typeface="Roboto"/>
              <a:buNone/>
              <a:defRPr sz="3500">
                <a:solidFill>
                  <a:srgbClr val="816B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914400"/>
            <a:ext cx="8520600" cy="3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729925" y="3302950"/>
            <a:ext cx="77055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16B2A"/>
              </a:buClr>
              <a:buSzPts val="3500"/>
              <a:buFont typeface="Roboto"/>
              <a:buNone/>
              <a:defRPr sz="3500">
                <a:solidFill>
                  <a:srgbClr val="816B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421825" y="952500"/>
            <a:ext cx="8327700" cy="31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948700"/>
            <a:ext cx="3999900" cy="3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948700"/>
            <a:ext cx="3999900" cy="3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341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1211575"/>
            <a:ext cx="3351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203250" y="42991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16B2A"/>
              </a:buClr>
              <a:buSzPts val="2700"/>
              <a:buFont typeface="Roboto"/>
              <a:buNone/>
              <a:defRPr b="1" sz="2700">
                <a:solidFill>
                  <a:srgbClr val="816B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08225" y="1005850"/>
            <a:ext cx="83547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B1C"/>
              </a:buClr>
              <a:buSzPts val="1800"/>
              <a:buFont typeface="Roboto"/>
              <a:buChar char="●"/>
              <a:defRPr sz="1800">
                <a:solidFill>
                  <a:srgbClr val="1F1B1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B1C"/>
              </a:buClr>
              <a:buSzPts val="1400"/>
              <a:buFont typeface="Roboto"/>
              <a:buChar char="○"/>
              <a:defRPr>
                <a:solidFill>
                  <a:srgbClr val="1F1B1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B1C"/>
              </a:buClr>
              <a:buSzPts val="1400"/>
              <a:buFont typeface="Roboto"/>
              <a:buChar char="■"/>
              <a:defRPr>
                <a:solidFill>
                  <a:srgbClr val="1F1B1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B1C"/>
              </a:buClr>
              <a:buSzPts val="1400"/>
              <a:buFont typeface="Roboto"/>
              <a:buChar char="●"/>
              <a:defRPr>
                <a:solidFill>
                  <a:srgbClr val="1F1B1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B1C"/>
              </a:buClr>
              <a:buSzPts val="1400"/>
              <a:buFont typeface="Roboto"/>
              <a:buChar char="○"/>
              <a:defRPr>
                <a:solidFill>
                  <a:srgbClr val="1F1B1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B1C"/>
              </a:buClr>
              <a:buSzPts val="1400"/>
              <a:buFont typeface="Roboto"/>
              <a:buChar char="■"/>
              <a:defRPr>
                <a:solidFill>
                  <a:srgbClr val="1F1B1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B1C"/>
              </a:buClr>
              <a:buSzPts val="1400"/>
              <a:buFont typeface="Roboto"/>
              <a:buChar char="●"/>
              <a:defRPr>
                <a:solidFill>
                  <a:srgbClr val="1F1B1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B1C"/>
              </a:buClr>
              <a:buSzPts val="1400"/>
              <a:buFont typeface="Roboto"/>
              <a:buChar char="○"/>
              <a:defRPr>
                <a:solidFill>
                  <a:srgbClr val="1F1B1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B1C"/>
              </a:buClr>
              <a:buSzPts val="1400"/>
              <a:buFont typeface="Roboto"/>
              <a:buChar char="■"/>
              <a:defRPr>
                <a:solidFill>
                  <a:srgbClr val="1F1B1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729925" y="3302950"/>
            <a:ext cx="77055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421825" y="952500"/>
            <a:ext cx="8327700" cy="31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